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11"/>
    <p:restoredTop sz="96327"/>
  </p:normalViewPr>
  <p:slideViewPr>
    <p:cSldViewPr snapToGrid="0">
      <p:cViewPr>
        <p:scale>
          <a:sx n="102" d="100"/>
          <a:sy n="102" d="100"/>
        </p:scale>
        <p:origin x="800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EC4CDF7D-CE14-F324-E21A-E4D1B1D3EA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BEA03A5B-0605-9422-3F3E-E3FCB5D478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92010" y="4892704"/>
            <a:ext cx="4334717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60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709CC232-D3EB-DEAC-D4F6-2814567339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710505"/>
            <a:ext cx="12192001" cy="14573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B7AE131-185A-030B-C14D-5CF5052BF5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609539" y="112733"/>
            <a:ext cx="432149" cy="20297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5C437E4-EF22-216D-8064-91BED8FE712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0312" y="112733"/>
            <a:ext cx="1876817" cy="8866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AB54B22-B4C7-0C49-DC75-62B597EF4A5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34" y="6712268"/>
            <a:ext cx="12192001" cy="14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1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97E04D0E-1DE7-52B5-4BE5-15B5AA82B0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01440" y="2641601"/>
            <a:ext cx="4403990" cy="933806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ECAD9FBC-7448-E582-3020-FF62976BEC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34" y="6712268"/>
            <a:ext cx="12192001" cy="14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82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06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B8D3994E-2F48-AC7A-CB89-89DE77EB8EAA}"/>
              </a:ext>
            </a:extLst>
          </p:cNvPr>
          <p:cNvSpPr txBox="1">
            <a:spLocks/>
          </p:cNvSpPr>
          <p:nvPr/>
        </p:nvSpPr>
        <p:spPr>
          <a:xfrm>
            <a:off x="7728559" y="5019805"/>
            <a:ext cx="3532341" cy="767219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 da apresentação</a:t>
            </a:r>
          </a:p>
          <a:p>
            <a:pPr>
              <a:lnSpc>
                <a:spcPct val="150000"/>
              </a:lnSpc>
            </a:pPr>
            <a:r>
              <a:rPr lang="pt-BR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</a:t>
            </a:r>
          </a:p>
          <a:p>
            <a:pPr>
              <a:lnSpc>
                <a:spcPct val="150000"/>
              </a:lnSpc>
            </a:pPr>
            <a:r>
              <a:rPr lang="pt-BR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Versão</a:t>
            </a:r>
          </a:p>
        </p:txBody>
      </p:sp>
    </p:spTree>
    <p:extLst>
      <p:ext uri="{BB962C8B-B14F-4D97-AF65-F5344CB8AC3E}">
        <p14:creationId xmlns:p14="http://schemas.microsoft.com/office/powerpoint/2010/main" val="354127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759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2048CA6E-79FE-BF7D-AF35-0F458ED105B9}"/>
              </a:ext>
            </a:extLst>
          </p:cNvPr>
          <p:cNvSpPr txBox="1">
            <a:spLocks/>
          </p:cNvSpPr>
          <p:nvPr/>
        </p:nvSpPr>
        <p:spPr>
          <a:xfrm>
            <a:off x="4574087" y="4794337"/>
            <a:ext cx="3043825" cy="275573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2611822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</Words>
  <Application>Microsoft Macintosh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Verdana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Thiago Rocha</cp:lastModifiedBy>
  <cp:revision>4</cp:revision>
  <dcterms:created xsi:type="dcterms:W3CDTF">2023-03-16T21:20:46Z</dcterms:created>
  <dcterms:modified xsi:type="dcterms:W3CDTF">2023-03-16T23:02:26Z</dcterms:modified>
</cp:coreProperties>
</file>